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3" r:id="rId16"/>
    <p:sldId id="272" r:id="rId17"/>
    <p:sldId id="276" r:id="rId18"/>
    <p:sldId id="270" r:id="rId19"/>
    <p:sldId id="275" r:id="rId20"/>
    <p:sldId id="274" r:id="rId21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78F39-988F-604C-BF9D-E26555DE3C10}" v="145" dt="2023-06-28T14:57:19.080"/>
    <p1510:client id="{73DAD91C-3898-4D4E-B717-BB71D2AA1EE8}" v="262" dt="2023-06-29T13:36:00.248"/>
    <p1510:client id="{92C5C383-0B3A-4A25-9B3E-1D787ED3B5DD}" v="218" dt="2023-06-29T09:33:33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ser Benedikt - s2210455013" userId="4959698c-ee20-43a6-8bfe-6c3c2dbede32" providerId="ADAL" clId="{73DAD91C-3898-4D4E-B717-BB71D2AA1EE8}"/>
    <pc:docChg chg="undo custSel addSld modSld">
      <pc:chgData name="Kaiser Benedikt - s2210455013" userId="4959698c-ee20-43a6-8bfe-6c3c2dbede32" providerId="ADAL" clId="{73DAD91C-3898-4D4E-B717-BB71D2AA1EE8}" dt="2023-06-29T13:36:00.248" v="260" actId="1076"/>
      <pc:docMkLst>
        <pc:docMk/>
      </pc:docMkLst>
      <pc:sldChg chg="addSp modSp">
        <pc:chgData name="Kaiser Benedikt - s2210455013" userId="4959698c-ee20-43a6-8bfe-6c3c2dbede32" providerId="ADAL" clId="{73DAD91C-3898-4D4E-B717-BB71D2AA1EE8}" dt="2023-06-29T13:05:00.053" v="254" actId="1076"/>
        <pc:sldMkLst>
          <pc:docMk/>
          <pc:sldMk cId="1114342817" sldId="259"/>
        </pc:sldMkLst>
        <pc:picChg chg="add mod">
          <ac:chgData name="Kaiser Benedikt - s2210455013" userId="4959698c-ee20-43a6-8bfe-6c3c2dbede32" providerId="ADAL" clId="{73DAD91C-3898-4D4E-B717-BB71D2AA1EE8}" dt="2023-06-29T13:05:00.053" v="254" actId="1076"/>
          <ac:picMkLst>
            <pc:docMk/>
            <pc:sldMk cId="1114342817" sldId="259"/>
            <ac:picMk id="4" creationId="{26F78440-E765-53C4-AC91-9B81B4BD6B67}"/>
          </ac:picMkLst>
        </pc:picChg>
      </pc:sldChg>
      <pc:sldChg chg="addSp delSp modSp mod delAnim modAnim">
        <pc:chgData name="Kaiser Benedikt - s2210455013" userId="4959698c-ee20-43a6-8bfe-6c3c2dbede32" providerId="ADAL" clId="{73DAD91C-3898-4D4E-B717-BB71D2AA1EE8}" dt="2023-06-29T12:49:04.137" v="27" actId="1076"/>
        <pc:sldMkLst>
          <pc:docMk/>
          <pc:sldMk cId="3937550415" sldId="270"/>
        </pc:sldMkLst>
        <pc:spChg chg="mod">
          <ac:chgData name="Kaiser Benedikt - s2210455013" userId="4959698c-ee20-43a6-8bfe-6c3c2dbede32" providerId="ADAL" clId="{73DAD91C-3898-4D4E-B717-BB71D2AA1EE8}" dt="2023-06-29T09:54:58.741" v="23" actId="14100"/>
          <ac:spMkLst>
            <pc:docMk/>
            <pc:sldMk cId="3937550415" sldId="270"/>
            <ac:spMk id="3" creationId="{2733A353-7C0B-3C54-8274-46D9041272EE}"/>
          </ac:spMkLst>
        </pc:spChg>
        <pc:picChg chg="add del mod">
          <ac:chgData name="Kaiser Benedikt - s2210455013" userId="4959698c-ee20-43a6-8bfe-6c3c2dbede32" providerId="ADAL" clId="{73DAD91C-3898-4D4E-B717-BB71D2AA1EE8}" dt="2023-06-29T09:51:33.497" v="10" actId="478"/>
          <ac:picMkLst>
            <pc:docMk/>
            <pc:sldMk cId="3937550415" sldId="270"/>
            <ac:picMk id="4" creationId="{DF0D8F6E-1F80-AC99-6457-B3C4770AA6E1}"/>
          </ac:picMkLst>
        </pc:picChg>
        <pc:picChg chg="add del mod">
          <ac:chgData name="Kaiser Benedikt - s2210455013" userId="4959698c-ee20-43a6-8bfe-6c3c2dbede32" providerId="ADAL" clId="{73DAD91C-3898-4D4E-B717-BB71D2AA1EE8}" dt="2023-06-29T09:51:38.944" v="12" actId="478"/>
          <ac:picMkLst>
            <pc:docMk/>
            <pc:sldMk cId="3937550415" sldId="270"/>
            <ac:picMk id="5" creationId="{1FAAD8C0-10B6-BD0F-2CB3-AA67D6D207E8}"/>
          </ac:picMkLst>
        </pc:picChg>
        <pc:picChg chg="add del mod modCrop">
          <ac:chgData name="Kaiser Benedikt - s2210455013" userId="4959698c-ee20-43a6-8bfe-6c3c2dbede32" providerId="ADAL" clId="{73DAD91C-3898-4D4E-B717-BB71D2AA1EE8}" dt="2023-06-29T12:48:52.274" v="24" actId="478"/>
          <ac:picMkLst>
            <pc:docMk/>
            <pc:sldMk cId="3937550415" sldId="270"/>
            <ac:picMk id="6" creationId="{3E4E49EA-6F1B-914B-C2B1-134492C6FF28}"/>
          </ac:picMkLst>
        </pc:picChg>
        <pc:picChg chg="add mod">
          <ac:chgData name="Kaiser Benedikt - s2210455013" userId="4959698c-ee20-43a6-8bfe-6c3c2dbede32" providerId="ADAL" clId="{73DAD91C-3898-4D4E-B717-BB71D2AA1EE8}" dt="2023-06-29T12:49:04.137" v="27" actId="1076"/>
          <ac:picMkLst>
            <pc:docMk/>
            <pc:sldMk cId="3937550415" sldId="270"/>
            <ac:picMk id="7" creationId="{C5C9B192-8F9B-86CC-E610-7D53D5F463CE}"/>
          </ac:picMkLst>
        </pc:picChg>
      </pc:sldChg>
      <pc:sldChg chg="addSp delSp modSp mod delAnim modAnim">
        <pc:chgData name="Kaiser Benedikt - s2210455013" userId="4959698c-ee20-43a6-8bfe-6c3c2dbede32" providerId="ADAL" clId="{73DAD91C-3898-4D4E-B717-BB71D2AA1EE8}" dt="2023-06-29T13:36:00.248" v="260" actId="1076"/>
        <pc:sldMkLst>
          <pc:docMk/>
          <pc:sldMk cId="3758980016" sldId="275"/>
        </pc:sldMkLst>
        <pc:picChg chg="add del mod">
          <ac:chgData name="Kaiser Benedikt - s2210455013" userId="4959698c-ee20-43a6-8bfe-6c3c2dbede32" providerId="ADAL" clId="{73DAD91C-3898-4D4E-B717-BB71D2AA1EE8}" dt="2023-06-29T09:47:46.847" v="3" actId="21"/>
          <ac:picMkLst>
            <pc:docMk/>
            <pc:sldMk cId="3758980016" sldId="275"/>
            <ac:picMk id="4" creationId="{2AB90E95-DB69-9D55-95BC-E033151920CB}"/>
          </ac:picMkLst>
        </pc:picChg>
        <pc:picChg chg="add mod modCrop">
          <ac:chgData name="Kaiser Benedikt - s2210455013" userId="4959698c-ee20-43a6-8bfe-6c3c2dbede32" providerId="ADAL" clId="{73DAD91C-3898-4D4E-B717-BB71D2AA1EE8}" dt="2023-06-29T13:36:00.248" v="260" actId="1076"/>
          <ac:picMkLst>
            <pc:docMk/>
            <pc:sldMk cId="3758980016" sldId="275"/>
            <ac:picMk id="6" creationId="{2E99F8B2-A7DA-FD77-05AC-0F8EDF4959DB}"/>
          </ac:picMkLst>
        </pc:picChg>
        <pc:picChg chg="add del mod">
          <ac:chgData name="Kaiser Benedikt - s2210455013" userId="4959698c-ee20-43a6-8bfe-6c3c2dbede32" providerId="ADAL" clId="{73DAD91C-3898-4D4E-B717-BB71D2AA1EE8}" dt="2023-06-29T13:04:53.733" v="252" actId="21"/>
          <ac:picMkLst>
            <pc:docMk/>
            <pc:sldMk cId="3758980016" sldId="275"/>
            <ac:picMk id="1026" creationId="{BB54E8FF-671C-40C3-A778-95660137D162}"/>
          </ac:picMkLst>
        </pc:picChg>
      </pc:sldChg>
      <pc:sldChg chg="addSp delSp modSp add mod modAnim">
        <pc:chgData name="Kaiser Benedikt - s2210455013" userId="4959698c-ee20-43a6-8bfe-6c3c2dbede32" providerId="ADAL" clId="{73DAD91C-3898-4D4E-B717-BB71D2AA1EE8}" dt="2023-06-29T12:56:07.659" v="247"/>
        <pc:sldMkLst>
          <pc:docMk/>
          <pc:sldMk cId="336158355" sldId="276"/>
        </pc:sldMkLst>
        <pc:spChg chg="mod">
          <ac:chgData name="Kaiser Benedikt - s2210455013" userId="4959698c-ee20-43a6-8bfe-6c3c2dbede32" providerId="ADAL" clId="{73DAD91C-3898-4D4E-B717-BB71D2AA1EE8}" dt="2023-06-29T12:52:18.889" v="61" actId="20577"/>
          <ac:spMkLst>
            <pc:docMk/>
            <pc:sldMk cId="336158355" sldId="276"/>
            <ac:spMk id="2" creationId="{D33A374D-CEA5-4D7A-FBB7-27AA1F38F17A}"/>
          </ac:spMkLst>
        </pc:spChg>
        <pc:spChg chg="mod">
          <ac:chgData name="Kaiser Benedikt - s2210455013" userId="4959698c-ee20-43a6-8bfe-6c3c2dbede32" providerId="ADAL" clId="{73DAD91C-3898-4D4E-B717-BB71D2AA1EE8}" dt="2023-06-29T12:52:49.835" v="137" actId="1076"/>
          <ac:spMkLst>
            <pc:docMk/>
            <pc:sldMk cId="336158355" sldId="276"/>
            <ac:spMk id="3" creationId="{3677D949-8CBC-4E4B-A1EF-F790E8961F20}"/>
          </ac:spMkLst>
        </pc:spChg>
        <pc:spChg chg="del mod">
          <ac:chgData name="Kaiser Benedikt - s2210455013" userId="4959698c-ee20-43a6-8bfe-6c3c2dbede32" providerId="ADAL" clId="{73DAD91C-3898-4D4E-B717-BB71D2AA1EE8}" dt="2023-06-29T12:52:23.262" v="64" actId="478"/>
          <ac:spMkLst>
            <pc:docMk/>
            <pc:sldMk cId="336158355" sldId="276"/>
            <ac:spMk id="5" creationId="{5B5E885C-CEF4-9FA5-34FD-D4A523CACB29}"/>
          </ac:spMkLst>
        </pc:spChg>
        <pc:spChg chg="add mod">
          <ac:chgData name="Kaiser Benedikt - s2210455013" userId="4959698c-ee20-43a6-8bfe-6c3c2dbede32" providerId="ADAL" clId="{73DAD91C-3898-4D4E-B717-BB71D2AA1EE8}" dt="2023-06-29T12:55:27.862" v="176" actId="1076"/>
          <ac:spMkLst>
            <pc:docMk/>
            <pc:sldMk cId="336158355" sldId="276"/>
            <ac:spMk id="6" creationId="{1BFC24A9-5274-8751-3C48-FDB73E4D5E1B}"/>
          </ac:spMkLst>
        </pc:spChg>
        <pc:spChg chg="add mod">
          <ac:chgData name="Kaiser Benedikt - s2210455013" userId="4959698c-ee20-43a6-8bfe-6c3c2dbede32" providerId="ADAL" clId="{73DAD91C-3898-4D4E-B717-BB71D2AA1EE8}" dt="2023-06-29T12:56:00.101" v="246" actId="20577"/>
          <ac:spMkLst>
            <pc:docMk/>
            <pc:sldMk cId="336158355" sldId="276"/>
            <ac:spMk id="7" creationId="{D60B4916-8268-8183-4722-B03A37F93BD8}"/>
          </ac:spMkLst>
        </pc:spChg>
        <pc:picChg chg="del">
          <ac:chgData name="Kaiser Benedikt - s2210455013" userId="4959698c-ee20-43a6-8bfe-6c3c2dbede32" providerId="ADAL" clId="{73DAD91C-3898-4D4E-B717-BB71D2AA1EE8}" dt="2023-06-29T12:52:20.493" v="62" actId="478"/>
          <ac:picMkLst>
            <pc:docMk/>
            <pc:sldMk cId="336158355" sldId="276"/>
            <ac:picMk id="4" creationId="{10AAB9F9-42C2-46D5-C4ED-BC66FD7B8167}"/>
          </ac:picMkLst>
        </pc:picChg>
      </pc:sldChg>
    </pc:docChg>
  </pc:docChgLst>
  <pc:docChgLst>
    <pc:chgData name="Benedikt Kaiser" userId="4959698c-ee20-43a6-8bfe-6c3c2dbede32" providerId="ADAL" clId="{92C5C383-0B3A-4A25-9B3E-1D787ED3B5DD}"/>
    <pc:docChg chg="undo custSel addSld modSld sldOrd">
      <pc:chgData name="Benedikt Kaiser" userId="4959698c-ee20-43a6-8bfe-6c3c2dbede32" providerId="ADAL" clId="{92C5C383-0B3A-4A25-9B3E-1D787ED3B5DD}" dt="2023-06-29T09:33:33.240" v="219"/>
      <pc:docMkLst>
        <pc:docMk/>
      </pc:docMkLst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2891162497" sldId="256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891162497" sldId="256"/>
            <ac:spMk id="2" creationId="{3EA9E58E-EA1F-1FF8-D6AF-71D0AEB0089B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891162497" sldId="256"/>
            <ac:spMk id="3" creationId="{C13A9314-F7CF-8206-D67D-229DCAAD6775}"/>
          </ac:spMkLst>
        </pc:spChg>
      </pc:sldChg>
      <pc:sldChg chg="modSp mod">
        <pc:chgData name="Benedikt Kaiser" userId="4959698c-ee20-43a6-8bfe-6c3c2dbede32" providerId="ADAL" clId="{92C5C383-0B3A-4A25-9B3E-1D787ED3B5DD}" dt="2023-06-29T09:33:33.240" v="219"/>
        <pc:sldMkLst>
          <pc:docMk/>
          <pc:sldMk cId="1625264697" sldId="257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25264697" sldId="257"/>
            <ac:spMk id="2" creationId="{6DEFD305-D592-6892-039E-292A41F361F1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25264697" sldId="257"/>
            <ac:spMk id="3" creationId="{EA3EFFDB-2944-CAE8-69C5-695B459BEB8F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246750547" sldId="258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246750547" sldId="258"/>
            <ac:spMk id="2" creationId="{8F82551C-FC9B-D78C-85E0-56826D27F73B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246750547" sldId="258"/>
            <ac:spMk id="3" creationId="{8E8FF20C-907A-FC1F-CCFF-E6E8CC27BC1E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114342817" sldId="259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114342817" sldId="259"/>
            <ac:spMk id="2" creationId="{05D26792-CFD4-889B-CD2C-F4416DA8AE70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114342817" sldId="259"/>
            <ac:spMk id="3" creationId="{651F108B-A1D1-EC80-C99F-81980AF8B99B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703696922" sldId="260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703696922" sldId="260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009800419" sldId="261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009800419" sldId="261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246248258" sldId="262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46248258" sldId="262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358033080" sldId="263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358033080" sldId="263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41121659" sldId="264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41121659" sldId="264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638205783" sldId="265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38205783" sldId="265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321469988" sldId="266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321469988" sldId="266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482044725" sldId="267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482044725" sldId="267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498747833" sldId="268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498747833" sldId="268"/>
            <ac:spMk id="2" creationId="{E7090508-CC0F-2DC4-77D4-9F00236BB1B4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752311308" sldId="269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752311308" sldId="269"/>
            <ac:spMk id="2" creationId="{E7090508-CC0F-2DC4-77D4-9F00236BB1B4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937550415" sldId="270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937550415" sldId="270"/>
            <ac:spMk id="2" creationId="{93C96A9D-BCD0-2063-BE79-1539EB9D2F67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937550415" sldId="270"/>
            <ac:spMk id="3" creationId="{2733A353-7C0B-3C54-8274-46D9041272EE}"/>
          </ac:spMkLst>
        </pc:spChg>
      </pc:sldChg>
      <pc:sldChg chg="modSp mod">
        <pc:chgData name="Benedikt Kaiser" userId="4959698c-ee20-43a6-8bfe-6c3c2dbede32" providerId="ADAL" clId="{92C5C383-0B3A-4A25-9B3E-1D787ED3B5DD}" dt="2023-06-29T09:33:33.240" v="219"/>
        <pc:sldMkLst>
          <pc:docMk/>
          <pc:sldMk cId="2906557761" sldId="272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906557761" sldId="272"/>
            <ac:spMk id="2" creationId="{F088B3E2-B968-1D59-4E33-5A24A04CE054}"/>
          </ac:spMkLst>
        </pc:spChg>
        <pc:spChg chg="mod">
          <ac:chgData name="Benedikt Kaiser" userId="4959698c-ee20-43a6-8bfe-6c3c2dbede32" providerId="ADAL" clId="{92C5C383-0B3A-4A25-9B3E-1D787ED3B5DD}" dt="2023-06-29T08:48:41.561" v="121" actId="20577"/>
          <ac:spMkLst>
            <pc:docMk/>
            <pc:sldMk cId="2906557761" sldId="272"/>
            <ac:spMk id="3" creationId="{3382B9D0-F819-5385-B8F1-077B31494CC5}"/>
          </ac:spMkLst>
        </pc:spChg>
        <pc:picChg chg="mod">
          <ac:chgData name="Benedikt Kaiser" userId="4959698c-ee20-43a6-8bfe-6c3c2dbede32" providerId="ADAL" clId="{92C5C383-0B3A-4A25-9B3E-1D787ED3B5DD}" dt="2023-06-29T08:48:31.643" v="91" actId="1076"/>
          <ac:picMkLst>
            <pc:docMk/>
            <pc:sldMk cId="2906557761" sldId="272"/>
            <ac:picMk id="4100" creationId="{55B1995A-1805-B7AE-D782-E6436BAB710F}"/>
          </ac:picMkLst>
        </pc:picChg>
      </pc:sldChg>
      <pc:sldChg chg="addSp modSp mod ord">
        <pc:chgData name="Benedikt Kaiser" userId="4959698c-ee20-43a6-8bfe-6c3c2dbede32" providerId="ADAL" clId="{92C5C383-0B3A-4A25-9B3E-1D787ED3B5DD}" dt="2023-06-29T09:33:33.240" v="219"/>
        <pc:sldMkLst>
          <pc:docMk/>
          <pc:sldMk cId="3585560677" sldId="273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585560677" sldId="273"/>
            <ac:spMk id="2" creationId="{D33A374D-CEA5-4D7A-FBB7-27AA1F38F17A}"/>
          </ac:spMkLst>
        </pc:spChg>
        <pc:spChg chg="add mod">
          <ac:chgData name="Benedikt Kaiser" userId="4959698c-ee20-43a6-8bfe-6c3c2dbede32" providerId="ADAL" clId="{92C5C383-0B3A-4A25-9B3E-1D787ED3B5DD}" dt="2023-06-29T08:45:07.305" v="59" actId="14100"/>
          <ac:spMkLst>
            <pc:docMk/>
            <pc:sldMk cId="3585560677" sldId="273"/>
            <ac:spMk id="3" creationId="{3677D949-8CBC-4E4B-A1EF-F790E8961F20}"/>
          </ac:spMkLst>
        </pc:spChg>
        <pc:spChg chg="mod">
          <ac:chgData name="Benedikt Kaiser" userId="4959698c-ee20-43a6-8bfe-6c3c2dbede32" providerId="ADAL" clId="{92C5C383-0B3A-4A25-9B3E-1D787ED3B5DD}" dt="2023-06-29T08:45:19.929" v="63" actId="20577"/>
          <ac:spMkLst>
            <pc:docMk/>
            <pc:sldMk cId="3585560677" sldId="273"/>
            <ac:spMk id="5" creationId="{5B5E885C-CEF4-9FA5-34FD-D4A523CACB29}"/>
          </ac:spMkLst>
        </pc:spChg>
      </pc:sldChg>
      <pc:sldChg chg="addSp delSp modSp new mod modClrScheme chgLayout">
        <pc:chgData name="Benedikt Kaiser" userId="4959698c-ee20-43a6-8bfe-6c3c2dbede32" providerId="ADAL" clId="{92C5C383-0B3A-4A25-9B3E-1D787ED3B5DD}" dt="2023-06-29T09:33:33.240" v="219"/>
        <pc:sldMkLst>
          <pc:docMk/>
          <pc:sldMk cId="3784578576" sldId="274"/>
        </pc:sldMkLst>
        <pc:spChg chg="del mod ord">
          <ac:chgData name="Benedikt Kaiser" userId="4959698c-ee20-43a6-8bfe-6c3c2dbede32" providerId="ADAL" clId="{92C5C383-0B3A-4A25-9B3E-1D787ED3B5DD}" dt="2023-06-29T09:17:25.420" v="123" actId="700"/>
          <ac:spMkLst>
            <pc:docMk/>
            <pc:sldMk cId="3784578576" sldId="274"/>
            <ac:spMk id="2" creationId="{791E4D2C-28A8-56F9-9CD4-AA3CA95CB3EE}"/>
          </ac:spMkLst>
        </pc:spChg>
        <pc:spChg chg="del mod ord">
          <ac:chgData name="Benedikt Kaiser" userId="4959698c-ee20-43a6-8bfe-6c3c2dbede32" providerId="ADAL" clId="{92C5C383-0B3A-4A25-9B3E-1D787ED3B5DD}" dt="2023-06-29T09:17:25.420" v="123" actId="700"/>
          <ac:spMkLst>
            <pc:docMk/>
            <pc:sldMk cId="3784578576" sldId="274"/>
            <ac:spMk id="3" creationId="{18B2E7B2-591C-20A3-AAFD-2A6D47A37080}"/>
          </ac:spMkLst>
        </pc:spChg>
        <pc:spChg chg="add mod ord">
          <ac:chgData name="Benedikt Kaiser" userId="4959698c-ee20-43a6-8bfe-6c3c2dbede32" providerId="ADAL" clId="{92C5C383-0B3A-4A25-9B3E-1D787ED3B5DD}" dt="2023-06-29T09:33:33.240" v="219"/>
          <ac:spMkLst>
            <pc:docMk/>
            <pc:sldMk cId="3784578576" sldId="274"/>
            <ac:spMk id="4" creationId="{C621813D-D63A-0593-8546-61FC41AC7D10}"/>
          </ac:spMkLst>
        </pc:spChg>
        <pc:spChg chg="add mod ord">
          <ac:chgData name="Benedikt Kaiser" userId="4959698c-ee20-43a6-8bfe-6c3c2dbede32" providerId="ADAL" clId="{92C5C383-0B3A-4A25-9B3E-1D787ED3B5DD}" dt="2023-06-29T09:33:33.240" v="219"/>
          <ac:spMkLst>
            <pc:docMk/>
            <pc:sldMk cId="3784578576" sldId="274"/>
            <ac:spMk id="5" creationId="{6B53B0B2-8FDA-B44F-CD92-5053B3246849}"/>
          </ac:spMkLst>
        </pc:spChg>
      </pc:sldChg>
      <pc:sldChg chg="modSp add mod">
        <pc:chgData name="Benedikt Kaiser" userId="4959698c-ee20-43a6-8bfe-6c3c2dbede32" providerId="ADAL" clId="{92C5C383-0B3A-4A25-9B3E-1D787ED3B5DD}" dt="2023-06-29T09:33:33.240" v="219"/>
        <pc:sldMkLst>
          <pc:docMk/>
          <pc:sldMk cId="3758980016" sldId="275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758980016" sldId="275"/>
            <ac:spMk id="2" creationId="{93C96A9D-BCD0-2063-BE79-1539EB9D2F67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758980016" sldId="275"/>
            <ac:spMk id="3" creationId="{2733A353-7C0B-3C54-8274-46D9041272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35148-B41D-7043-AEB4-B1DA2889BDE3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9038E-AEB2-7649-90A6-5DBC56896B79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4987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3674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705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02959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0659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3139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/>
              <a:t>Serverlos, nicht so wie zB bei Matrix, wo man trotzdem daheim noch seinen node benötigt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087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4200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7625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19200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5344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813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4866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8957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98B7-528D-3AF3-62C5-5A4512826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20F91-F565-FAAF-3439-87AFEB6D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4992C-E051-EE6F-9DD0-874CB243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11982-F3C8-D0D9-5A4E-2830E08C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322F-9B8D-CDF2-BA84-7834F762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2804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9DE7-87F5-7127-3488-E13C6D0B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2C213-F1F2-E4E3-6F05-203167786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382A-C84F-3C41-3EA8-6A8D7A7F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3022C-18A2-AC1F-E6EE-3AA76591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B6F9B-D8C6-A83B-14B9-014D9E6C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679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14982-0A10-F4B5-B7FD-D0B0C0789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150AE-AB10-547D-956E-12531F9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C12D-7ABA-3721-09E5-02CBD914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5F9FA-EEB4-C252-C8A2-28832F05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B981B-4942-D760-A288-A602C106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5234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4F1F-B71F-D4D0-A2B5-549BC5AD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EED0-4D71-160B-C6E0-4AFB4D411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A0EA-1918-2B63-37C0-D6F6E8E9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649C-199F-E6E2-F10A-EDB2E3BC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65FDD-BCAD-3138-2712-9257C412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5737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84A5-497B-EB41-E334-77D489FF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5FCDA-D2FA-8F13-9EDD-0E551C5D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497A5-2AE3-C96D-9265-6C3347E6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B5F5-50C3-E9FB-EE35-0ED085F8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07995-570A-E639-6390-4B34D0DB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7928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61BC-A03D-D672-1C26-653E8B1F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E436E-660E-FA56-912B-170FF18EE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11146-F3C9-F808-25EB-BFFFB4138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066EE-A74A-A54E-AC60-88972674D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5E650-E88F-F862-88DB-E3479B3E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BD3-35B1-7F65-27E7-44F8ED4B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7873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D5A0-6DF2-904A-6992-9699A55D1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28510-B99B-BFE0-D2CE-780905E58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5F8FE-2117-F8F7-A1FE-91C51AEA8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27F68-DBF6-6B3B-C606-2AF471E1C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06CF2-9949-3233-C157-D7FE95857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1DE87-A13C-F6F6-FADD-F87484DD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BA091-885B-8C74-DBB2-5DF02F35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97B6B-478B-B44A-76B4-1172EFEF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2388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8238-22BA-223F-E181-08371E37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A7DF4-D335-3437-7FA1-28BC2BC7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47F2-67FD-A367-D00F-7373F574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04CB9-28AB-5537-8D13-2C1549ED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3377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7AD4E-6868-9A3F-6D04-4D706945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28D98-8663-442D-ADE7-8A9635F7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4BB64-E6B0-2B3D-2641-28989797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46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F1C5-2B10-B2A1-0E21-F6CF6991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87E6-CF29-E2E5-9736-2A30B617D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608D8-3C68-89AA-95BE-45DA2DD2C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B3EB7-0ABD-F783-656F-26F420FE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80AA8-CED6-10E6-7CD7-14279025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51BB5-7FB8-ED8A-407C-F4D69FF6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0450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17BF-BBE5-90C5-B186-9F646094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F11DA-02C2-EEBA-DEA2-9A798C90F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D6462-1EF0-7F4B-C66A-601A3F770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5C07-8106-C061-B1AB-3EAB04CF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6A628-56F8-7610-2FD5-F92E4A1A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D446C-81DC-E698-A03F-12047491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3134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49AB68-4C93-EF3E-3F18-2FB4F64A7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A587F-4B69-4A51-C021-8B888F4FB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C6168-E740-D5D8-91AD-C08D80011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F847-2EBB-5943-BA33-C9399F457767}" type="datetimeFigureOut">
              <a:rPr lang="en-AT" smtClean="0"/>
              <a:t>06/29/2023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8F9D5-AD1C-6441-FC9E-9CDF955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841A-69E9-0C58-ABD1-D70659050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BE13-B662-5245-AF2C-5A459ADA42CF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3207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6.svg"/><Relationship Id="rId4" Type="http://schemas.openxmlformats.org/officeDocument/2006/relationships/image" Target="../media/image8.sv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E58E-EA1F-1FF8-D6AF-71D0AEB00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/>
              <a:t>P2P ChatSDK with distributed hashtables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A9314-F7CF-8206-D67D-229DCAAD6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05329-C076-0A89-3380-D879987297E3}"/>
              </a:ext>
            </a:extLst>
          </p:cNvPr>
          <p:cNvSpPr txBox="1"/>
          <p:nvPr/>
        </p:nvSpPr>
        <p:spPr>
          <a:xfrm>
            <a:off x="9850404" y="6294783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Benedikt Kaiser</a:t>
            </a:r>
          </a:p>
        </p:txBody>
      </p:sp>
    </p:spTree>
    <p:extLst>
      <p:ext uri="{BB962C8B-B14F-4D97-AF65-F5344CB8AC3E}">
        <p14:creationId xmlns:p14="http://schemas.microsoft.com/office/powerpoint/2010/main" val="289116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574" y="3182992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</a:t>
            </a:r>
            <a:r>
              <a:rPr lang="en-AT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5563384" y="3944994"/>
            <a:ext cx="9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ixed ip</a:t>
            </a:r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04F7F3DD-7459-5ECA-58BD-C38A00B64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EDD6B-B9DE-C1E5-934B-7611F21D12FD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</p:spTree>
    <p:extLst>
      <p:ext uri="{BB962C8B-B14F-4D97-AF65-F5344CB8AC3E}">
        <p14:creationId xmlns:p14="http://schemas.microsoft.com/office/powerpoint/2010/main" val="1638205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</a:t>
            </a:r>
            <a:r>
              <a:rPr lang="en-AT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10082375" y="4420082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>
                <a:solidFill>
                  <a:schemeClr val="accent1">
                    <a:lumMod val="60000"/>
                    <a:lumOff val="40000"/>
                  </a:schemeClr>
                </a:solidFill>
              </a:rPr>
              <a:t>Device ID</a:t>
            </a:r>
            <a:endParaRPr lang="en-AT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04F7F3DD-7459-5ECA-58BD-C38A00B64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EDD6B-B9DE-C1E5-934B-7611F21D12FD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66B6D-C6B0-9BCD-C78E-03CD4470FBE3}"/>
              </a:ext>
            </a:extLst>
          </p:cNvPr>
          <p:cNvSpPr txBox="1"/>
          <p:nvPr/>
        </p:nvSpPr>
        <p:spPr>
          <a:xfrm>
            <a:off x="7147292" y="3760328"/>
            <a:ext cx="21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</a:t>
            </a:r>
            <a:r>
              <a:rPr lang="en-AT"/>
              <a:t>ush message (APNs)</a:t>
            </a:r>
          </a:p>
        </p:txBody>
      </p:sp>
      <p:pic>
        <p:nvPicPr>
          <p:cNvPr id="17" name="Graphic 16" descr="Envelope outline">
            <a:extLst>
              <a:ext uri="{FF2B5EF4-FFF2-40B4-BE49-F238E27FC236}">
                <a16:creationId xmlns:a16="http://schemas.microsoft.com/office/drawing/2014/main" id="{705F21E0-A033-2D55-DFD1-9B5D66ACF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3356" y="3755480"/>
            <a:ext cx="914400" cy="914400"/>
          </a:xfrm>
          <a:prstGeom prst="rect">
            <a:avLst/>
          </a:prstGeom>
        </p:spPr>
      </p:pic>
      <p:pic>
        <p:nvPicPr>
          <p:cNvPr id="18" name="Graphic 17" descr="Man outline">
            <a:extLst>
              <a:ext uri="{FF2B5EF4-FFF2-40B4-BE49-F238E27FC236}">
                <a16:creationId xmlns:a16="http://schemas.microsoft.com/office/drawing/2014/main" id="{8A7EA1C6-AF0F-B52A-7252-C5DD5DDE2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D31969-11F7-FE26-A203-D19E70667E90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</p:spTree>
    <p:extLst>
      <p:ext uri="{BB962C8B-B14F-4D97-AF65-F5344CB8AC3E}">
        <p14:creationId xmlns:p14="http://schemas.microsoft.com/office/powerpoint/2010/main" val="3321469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08000" y="3244334"/>
            <a:ext cx="1273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2A872-EE6C-9F83-F924-C915763C629E}"/>
              </a:ext>
            </a:extLst>
          </p:cNvPr>
          <p:cNvSpPr txBox="1"/>
          <p:nvPr/>
        </p:nvSpPr>
        <p:spPr>
          <a:xfrm>
            <a:off x="6669492" y="5840919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</a:t>
            </a:r>
            <a:r>
              <a:rPr lang="en-AT"/>
              <a:t>ow do we get the ip address?</a:t>
            </a:r>
          </a:p>
        </p:txBody>
      </p:sp>
    </p:spTree>
    <p:extLst>
      <p:ext uri="{BB962C8B-B14F-4D97-AF65-F5344CB8AC3E}">
        <p14:creationId xmlns:p14="http://schemas.microsoft.com/office/powerpoint/2010/main" val="148204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6ABEBB77-90CA-C6DD-E70D-BA7EB09B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985"/>
          <a:stretch/>
        </p:blipFill>
        <p:spPr>
          <a:xfrm>
            <a:off x="8474930" y="1838521"/>
            <a:ext cx="3477546" cy="23652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5E089E-F900-EBE2-B11C-B64F8009B020}"/>
              </a:ext>
            </a:extLst>
          </p:cNvPr>
          <p:cNvSpPr/>
          <p:nvPr/>
        </p:nvSpPr>
        <p:spPr>
          <a:xfrm>
            <a:off x="9525442" y="316031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90508-CC0F-2DC4-77D4-9F00236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Answer:  Distributed hash tables</a:t>
            </a:r>
            <a:br>
              <a:rPr lang="en-AT"/>
            </a:br>
            <a:endParaRPr lang="en-AT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0F57D9-E293-9A1A-AA37-30FB79738AE9}"/>
              </a:ext>
            </a:extLst>
          </p:cNvPr>
          <p:cNvSpPr/>
          <p:nvPr/>
        </p:nvSpPr>
        <p:spPr>
          <a:xfrm>
            <a:off x="838199" y="2955235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Benedikt Kaiser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36E92-FD16-F716-988C-9D32F5EB6559}"/>
              </a:ext>
            </a:extLst>
          </p:cNvPr>
          <p:cNvSpPr/>
          <p:nvPr/>
        </p:nvSpPr>
        <p:spPr>
          <a:xfrm>
            <a:off x="3955774" y="2955235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E2E7EC-D62A-EEF9-23C4-FB21C3783BF6}"/>
              </a:ext>
            </a:extLst>
          </p:cNvPr>
          <p:cNvSpPr/>
          <p:nvPr/>
        </p:nvSpPr>
        <p:spPr>
          <a:xfrm>
            <a:off x="6188767" y="2978426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FC65B3D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A077CD-27C8-829D-23EC-0E8387916AD7}"/>
              </a:ext>
            </a:extLst>
          </p:cNvPr>
          <p:cNvSpPr/>
          <p:nvPr/>
        </p:nvSpPr>
        <p:spPr>
          <a:xfrm>
            <a:off x="8474930" y="4020322"/>
            <a:ext cx="1219200" cy="66260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141A-6198-816E-F2CE-5F9715A85DB9}"/>
              </a:ext>
            </a:extLst>
          </p:cNvPr>
          <p:cNvSpPr txBox="1"/>
          <p:nvPr/>
        </p:nvSpPr>
        <p:spPr>
          <a:xfrm>
            <a:off x="6421523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1D278-64E4-68CA-A5DC-0FD8E5327D51}"/>
              </a:ext>
            </a:extLst>
          </p:cNvPr>
          <p:cNvSpPr txBox="1"/>
          <p:nvPr/>
        </p:nvSpPr>
        <p:spPr>
          <a:xfrm>
            <a:off x="1511007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Data</a:t>
            </a:r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A0CDDA4-7ECD-5002-DDD8-DE6C9733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2978426"/>
            <a:ext cx="662608" cy="662608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1224DC4B-CEC4-7DC3-F149-097785EAC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2969724"/>
            <a:ext cx="662608" cy="6626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57D671-A520-6080-0887-2813334AADB7}"/>
              </a:ext>
            </a:extLst>
          </p:cNvPr>
          <p:cNvCxnSpPr>
            <a:cxnSpLocks/>
          </p:cNvCxnSpPr>
          <p:nvPr/>
        </p:nvCxnSpPr>
        <p:spPr>
          <a:xfrm>
            <a:off x="7602071" y="3317197"/>
            <a:ext cx="209205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CF6B50-76A8-181F-8DFD-E10E8A2EDFA9}"/>
              </a:ext>
            </a:extLst>
          </p:cNvPr>
          <p:cNvCxnSpPr>
            <a:cxnSpLocks/>
          </p:cNvCxnSpPr>
          <p:nvPr/>
        </p:nvCxnSpPr>
        <p:spPr>
          <a:xfrm>
            <a:off x="9721319" y="3194885"/>
            <a:ext cx="166915" cy="160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Smartphone - Kostenlose technologie Icons">
            <a:extLst>
              <a:ext uri="{FF2B5EF4-FFF2-40B4-BE49-F238E27FC236}">
                <a16:creationId xmlns:a16="http://schemas.microsoft.com/office/drawing/2014/main" id="{D89C1145-18E4-FEAB-24B7-3C1853EF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57" y="4510942"/>
            <a:ext cx="2016495" cy="2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26DE23-3A9A-3794-91A0-FEAA4BA2555A}"/>
              </a:ext>
            </a:extLst>
          </p:cNvPr>
          <p:cNvSpPr txBox="1"/>
          <p:nvPr/>
        </p:nvSpPr>
        <p:spPr>
          <a:xfrm>
            <a:off x="9569515" y="4780001"/>
            <a:ext cx="979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800"/>
              <a:t>FC65B3D | 10.3.106.97:1337</a:t>
            </a:r>
          </a:p>
        </p:txBody>
      </p:sp>
    </p:spTree>
    <p:extLst>
      <p:ext uri="{BB962C8B-B14F-4D97-AF65-F5344CB8AC3E}">
        <p14:creationId xmlns:p14="http://schemas.microsoft.com/office/powerpoint/2010/main" val="149874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3F9EF5A4-F9B7-5CDB-8F60-D1E873F7CDBD}"/>
              </a:ext>
            </a:extLst>
          </p:cNvPr>
          <p:cNvSpPr/>
          <p:nvPr/>
        </p:nvSpPr>
        <p:spPr>
          <a:xfrm>
            <a:off x="10276015" y="306654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30E08D1-BEE3-00D7-2B67-F9C33E7A7D84}"/>
              </a:ext>
            </a:extLst>
          </p:cNvPr>
          <p:cNvSpPr/>
          <p:nvPr/>
        </p:nvSpPr>
        <p:spPr>
          <a:xfrm>
            <a:off x="10839971" y="2987263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6ABEBB77-90CA-C6DD-E70D-BA7EB09B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985"/>
          <a:stretch/>
        </p:blipFill>
        <p:spPr>
          <a:xfrm>
            <a:off x="8474930" y="1838521"/>
            <a:ext cx="3477546" cy="23652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5E089E-F900-EBE2-B11C-B64F8009B020}"/>
              </a:ext>
            </a:extLst>
          </p:cNvPr>
          <p:cNvSpPr/>
          <p:nvPr/>
        </p:nvSpPr>
        <p:spPr>
          <a:xfrm>
            <a:off x="9525442" y="316031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90508-CC0F-2DC4-77D4-9F00236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Answer:  Distributed hash tables</a:t>
            </a:r>
            <a:br>
              <a:rPr lang="en-AT"/>
            </a:br>
            <a:endParaRPr lang="en-AT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0F57D9-E293-9A1A-AA37-30FB79738AE9}"/>
              </a:ext>
            </a:extLst>
          </p:cNvPr>
          <p:cNvSpPr/>
          <p:nvPr/>
        </p:nvSpPr>
        <p:spPr>
          <a:xfrm>
            <a:off x="838199" y="2955235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Benedikt Kaiser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36E92-FD16-F716-988C-9D32F5EB6559}"/>
              </a:ext>
            </a:extLst>
          </p:cNvPr>
          <p:cNvSpPr/>
          <p:nvPr/>
        </p:nvSpPr>
        <p:spPr>
          <a:xfrm>
            <a:off x="3955774" y="2955235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E2E7EC-D62A-EEF9-23C4-FB21C3783BF6}"/>
              </a:ext>
            </a:extLst>
          </p:cNvPr>
          <p:cNvSpPr/>
          <p:nvPr/>
        </p:nvSpPr>
        <p:spPr>
          <a:xfrm>
            <a:off x="6188767" y="2978426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FC65B3D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A077CD-27C8-829D-23EC-0E8387916AD7}"/>
              </a:ext>
            </a:extLst>
          </p:cNvPr>
          <p:cNvSpPr/>
          <p:nvPr/>
        </p:nvSpPr>
        <p:spPr>
          <a:xfrm>
            <a:off x="8474930" y="4020322"/>
            <a:ext cx="1219200" cy="66260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141A-6198-816E-F2CE-5F9715A85DB9}"/>
              </a:ext>
            </a:extLst>
          </p:cNvPr>
          <p:cNvSpPr txBox="1"/>
          <p:nvPr/>
        </p:nvSpPr>
        <p:spPr>
          <a:xfrm>
            <a:off x="6421523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1D278-64E4-68CA-A5DC-0FD8E5327D51}"/>
              </a:ext>
            </a:extLst>
          </p:cNvPr>
          <p:cNvSpPr txBox="1"/>
          <p:nvPr/>
        </p:nvSpPr>
        <p:spPr>
          <a:xfrm>
            <a:off x="1511007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Data</a:t>
            </a:r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A0CDDA4-7ECD-5002-DDD8-DE6C9733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2978426"/>
            <a:ext cx="662608" cy="662608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1224DC4B-CEC4-7DC3-F149-097785EAC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2969724"/>
            <a:ext cx="662608" cy="662608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0D0D3B-D3AB-56A8-0429-9F6320A29ADB}"/>
              </a:ext>
            </a:extLst>
          </p:cNvPr>
          <p:cNvSpPr/>
          <p:nvPr/>
        </p:nvSpPr>
        <p:spPr>
          <a:xfrm>
            <a:off x="838199" y="3880966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Tobias Wagner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16D2C01-357D-F386-7515-32B26B5066F9}"/>
              </a:ext>
            </a:extLst>
          </p:cNvPr>
          <p:cNvSpPr/>
          <p:nvPr/>
        </p:nvSpPr>
        <p:spPr>
          <a:xfrm>
            <a:off x="3955774" y="3880966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B8EF4F7-CA39-C40F-3ECE-844801BCD558}"/>
              </a:ext>
            </a:extLst>
          </p:cNvPr>
          <p:cNvSpPr/>
          <p:nvPr/>
        </p:nvSpPr>
        <p:spPr>
          <a:xfrm>
            <a:off x="6188767" y="3904157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A195CC2</a:t>
            </a:r>
          </a:p>
        </p:txBody>
      </p:sp>
      <p:pic>
        <p:nvPicPr>
          <p:cNvPr id="35" name="Graphic 34" descr="Arrow Right outline">
            <a:extLst>
              <a:ext uri="{FF2B5EF4-FFF2-40B4-BE49-F238E27FC236}">
                <a16:creationId xmlns:a16="http://schemas.microsoft.com/office/drawing/2014/main" id="{F2F3EEAA-3ED2-D370-C182-B2BF69658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3904157"/>
            <a:ext cx="662608" cy="662608"/>
          </a:xfrm>
          <a:prstGeom prst="rect">
            <a:avLst/>
          </a:prstGeom>
        </p:spPr>
      </p:pic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5F259FCB-CC09-06C3-88F2-1A81A9B65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3895455"/>
            <a:ext cx="662608" cy="66260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CD38C97-3887-8CCD-0972-A6652BA1A19F}"/>
              </a:ext>
            </a:extLst>
          </p:cNvPr>
          <p:cNvSpPr/>
          <p:nvPr/>
        </p:nvSpPr>
        <p:spPr>
          <a:xfrm>
            <a:off x="838199" y="4869793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Thomas Sickinger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EB6ACAD-CC71-264F-6C64-D8EC343A718F}"/>
              </a:ext>
            </a:extLst>
          </p:cNvPr>
          <p:cNvSpPr/>
          <p:nvPr/>
        </p:nvSpPr>
        <p:spPr>
          <a:xfrm>
            <a:off x="3955774" y="4869793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C01D9DF-29EF-E65E-C258-8CDB2E7DD872}"/>
              </a:ext>
            </a:extLst>
          </p:cNvPr>
          <p:cNvSpPr/>
          <p:nvPr/>
        </p:nvSpPr>
        <p:spPr>
          <a:xfrm>
            <a:off x="6188767" y="4892984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231BCD3</a:t>
            </a:r>
          </a:p>
        </p:txBody>
      </p:sp>
      <p:pic>
        <p:nvPicPr>
          <p:cNvPr id="41" name="Graphic 40" descr="Arrow Right outline">
            <a:extLst>
              <a:ext uri="{FF2B5EF4-FFF2-40B4-BE49-F238E27FC236}">
                <a16:creationId xmlns:a16="http://schemas.microsoft.com/office/drawing/2014/main" id="{AC852EFB-0966-C8CF-4537-B592D858A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4892984"/>
            <a:ext cx="662608" cy="662608"/>
          </a:xfrm>
          <a:prstGeom prst="rect">
            <a:avLst/>
          </a:prstGeom>
        </p:spPr>
      </p:pic>
      <p:pic>
        <p:nvPicPr>
          <p:cNvPr id="42" name="Graphic 41" descr="Arrow Right outline">
            <a:extLst>
              <a:ext uri="{FF2B5EF4-FFF2-40B4-BE49-F238E27FC236}">
                <a16:creationId xmlns:a16="http://schemas.microsoft.com/office/drawing/2014/main" id="{E3D4A185-7361-7FF7-FF48-FAB2E10AB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4884282"/>
            <a:ext cx="662608" cy="662608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BAAECB-8E0A-B1AD-0E63-1A0336E9474F}"/>
              </a:ext>
            </a:extLst>
          </p:cNvPr>
          <p:cNvCxnSpPr>
            <a:cxnSpLocks/>
          </p:cNvCxnSpPr>
          <p:nvPr/>
        </p:nvCxnSpPr>
        <p:spPr>
          <a:xfrm>
            <a:off x="7602071" y="3317197"/>
            <a:ext cx="209205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8642D8-6A47-D5CD-5054-779A96DE4DC2}"/>
              </a:ext>
            </a:extLst>
          </p:cNvPr>
          <p:cNvCxnSpPr>
            <a:cxnSpLocks/>
          </p:cNvCxnSpPr>
          <p:nvPr/>
        </p:nvCxnSpPr>
        <p:spPr>
          <a:xfrm flipV="1">
            <a:off x="7602071" y="3223427"/>
            <a:ext cx="2842632" cy="98884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D687FB-10BC-20D3-98FD-27F89C665617}"/>
              </a:ext>
            </a:extLst>
          </p:cNvPr>
          <p:cNvCxnSpPr/>
          <p:nvPr/>
        </p:nvCxnSpPr>
        <p:spPr>
          <a:xfrm flipV="1">
            <a:off x="7646670" y="3160315"/>
            <a:ext cx="3361989" cy="206397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1F6D27-2520-0824-EF05-7ACC89238C2C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1056516" y="3263317"/>
            <a:ext cx="220956" cy="160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4F7654-AEBB-FFCB-53EB-2682AC187801}"/>
              </a:ext>
            </a:extLst>
          </p:cNvPr>
          <p:cNvCxnSpPr>
            <a:cxnSpLocks/>
          </p:cNvCxnSpPr>
          <p:nvPr/>
        </p:nvCxnSpPr>
        <p:spPr>
          <a:xfrm>
            <a:off x="10471788" y="3429000"/>
            <a:ext cx="141603" cy="144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130724-3FEB-1720-1029-A0BC981EC783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9783271" y="3474080"/>
            <a:ext cx="79547" cy="139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Smartphone - Kostenlose technologie Icons">
            <a:extLst>
              <a:ext uri="{FF2B5EF4-FFF2-40B4-BE49-F238E27FC236}">
                <a16:creationId xmlns:a16="http://schemas.microsoft.com/office/drawing/2014/main" id="{4DC77774-4BB5-2A44-8CE7-B749A498A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88032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Smartphone - Kostenlose technologie Icons">
            <a:extLst>
              <a:ext uri="{FF2B5EF4-FFF2-40B4-BE49-F238E27FC236}">
                <a16:creationId xmlns:a16="http://schemas.microsoft.com/office/drawing/2014/main" id="{731270EA-73D8-33BC-FCDA-275F80B5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3686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Smartphone - Kostenlose technologie Icons">
            <a:extLst>
              <a:ext uri="{FF2B5EF4-FFF2-40B4-BE49-F238E27FC236}">
                <a16:creationId xmlns:a16="http://schemas.microsoft.com/office/drawing/2014/main" id="{79505FDA-E670-7065-BEF3-E428665E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2686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1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74D-CEA5-4D7A-FBB7-27AA1F3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Routing table</a:t>
            </a:r>
          </a:p>
        </p:txBody>
      </p:sp>
      <p:pic>
        <p:nvPicPr>
          <p:cNvPr id="4" name="Picture 2" descr="Smartphone - Kostenlose technologie Icons">
            <a:extLst>
              <a:ext uri="{FF2B5EF4-FFF2-40B4-BE49-F238E27FC236}">
                <a16:creationId xmlns:a16="http://schemas.microsoft.com/office/drawing/2014/main" id="{10AAB9F9-42C2-46D5-C4ED-BC66FD7B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212" y="1032310"/>
            <a:ext cx="4793380" cy="47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E885C-CEF4-9FA5-34FD-D4A523CACB29}"/>
              </a:ext>
            </a:extLst>
          </p:cNvPr>
          <p:cNvSpPr txBox="1"/>
          <p:nvPr/>
        </p:nvSpPr>
        <p:spPr>
          <a:xfrm>
            <a:off x="5949400" y="1783843"/>
            <a:ext cx="232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400"/>
              <a:t>FC65B3D | 10.3.106.97:1337</a:t>
            </a:r>
          </a:p>
          <a:p>
            <a:r>
              <a:rPr lang="en-AT" sz="1400"/>
              <a:t>2E5BF1D | 10.3.106.97:13</a:t>
            </a:r>
            <a:r>
              <a:rPr lang="de-DE" sz="1400"/>
              <a:t>4</a:t>
            </a:r>
            <a:r>
              <a:rPr lang="en-AT" sz="1400"/>
              <a:t>7</a:t>
            </a:r>
          </a:p>
          <a:p>
            <a:r>
              <a:rPr lang="en-AT" sz="1400"/>
              <a:t>37HF21A | 10.3.106.97:13</a:t>
            </a:r>
            <a:r>
              <a:rPr lang="de-DE" sz="1400"/>
              <a:t>1</a:t>
            </a:r>
            <a:r>
              <a:rPr lang="en-AT" sz="1400"/>
              <a:t>7</a:t>
            </a:r>
          </a:p>
          <a:p>
            <a:endParaRPr lang="en-AT" sz="14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77D949-8CBC-4E4B-A1EF-F790E8961F20}"/>
              </a:ext>
            </a:extLst>
          </p:cNvPr>
          <p:cNvSpPr txBox="1"/>
          <p:nvPr/>
        </p:nvSpPr>
        <p:spPr>
          <a:xfrm>
            <a:off x="540327" y="2473036"/>
            <a:ext cx="38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New </a:t>
            </a:r>
            <a:r>
              <a:rPr lang="de-DE" err="1"/>
              <a:t>nodes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added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Unresponsive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removed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560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B3E2-B968-1D59-4E33-5A24A04C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Distance between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B9D0-F819-5385-B8F1-077B3149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8718" cy="4351338"/>
          </a:xfrm>
        </p:spPr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similair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?</a:t>
            </a:r>
          </a:p>
          <a:p>
            <a:r>
              <a:rPr lang="de-DE" err="1"/>
              <a:t>Xor</a:t>
            </a:r>
            <a:r>
              <a:rPr lang="de-DE"/>
              <a:t> </a:t>
            </a:r>
            <a:r>
              <a:rPr lang="de-DE" err="1"/>
              <a:t>metric</a:t>
            </a:r>
            <a:endParaRPr lang="de-DE"/>
          </a:p>
          <a:p>
            <a:endParaRPr lang="en-AT"/>
          </a:p>
        </p:txBody>
      </p:sp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55B1995A-1805-B7AE-D782-E6436BAB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68" y="2615082"/>
            <a:ext cx="5600700" cy="29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D1653-3F40-A430-5744-EB363FE38F1C}"/>
              </a:ext>
            </a:extLst>
          </p:cNvPr>
          <p:cNvSpPr txBox="1"/>
          <p:nvPr/>
        </p:nvSpPr>
        <p:spPr>
          <a:xfrm>
            <a:off x="4873096" y="6311900"/>
            <a:ext cx="724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en-GB">
                <a:solidFill>
                  <a:schemeClr val="bg2">
                    <a:lumMod val="75000"/>
                  </a:schemeClr>
                </a:solidFill>
              </a:rPr>
              <a:t>/wiki/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</a:rPr>
              <a:t>Kademlia</a:t>
            </a:r>
            <a:r>
              <a:rPr lang="en-GB">
                <a:solidFill>
                  <a:schemeClr val="bg2">
                    <a:lumMod val="75000"/>
                  </a:schemeClr>
                </a:solidFill>
              </a:rPr>
              <a:t>#/media/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</a:rPr>
              <a:t>File:Dht_example_SVG.svg</a:t>
            </a:r>
            <a:endParaRPr lang="en-AT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5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74D-CEA5-4D7A-FBB7-27AA1F3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Joining a network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77D949-8CBC-4E4B-A1EF-F790E8961F20}"/>
              </a:ext>
            </a:extLst>
          </p:cNvPr>
          <p:cNvSpPr txBox="1"/>
          <p:nvPr/>
        </p:nvSpPr>
        <p:spPr>
          <a:xfrm>
            <a:off x="502227" y="1799936"/>
            <a:ext cx="38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How</a:t>
            </a:r>
            <a:r>
              <a:rPr lang="de-DE"/>
              <a:t> do I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IP-</a:t>
            </a:r>
            <a:r>
              <a:rPr lang="de-DE" err="1"/>
              <a:t>Adress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anyone</a:t>
            </a:r>
            <a:r>
              <a:rPr lang="de-DE"/>
              <a:t> in a network?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C24A9-5274-8751-3C48-FDB73E4D5E1B}"/>
              </a:ext>
            </a:extLst>
          </p:cNvPr>
          <p:cNvSpPr txBox="1"/>
          <p:nvPr/>
        </p:nvSpPr>
        <p:spPr>
          <a:xfrm>
            <a:off x="3139934" y="3105834"/>
            <a:ext cx="591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/>
              <a:t>WebRTC’s P</a:t>
            </a:r>
            <a:r>
              <a:rPr lang="en-AT" sz="3600" b="1"/>
              <a:t>erfect Negotiation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B4916-8268-8183-4722-B03A37F93BD8}"/>
              </a:ext>
            </a:extLst>
          </p:cNvPr>
          <p:cNvSpPr txBox="1"/>
          <p:nvPr/>
        </p:nvSpPr>
        <p:spPr>
          <a:xfrm>
            <a:off x="1193800" y="4445000"/>
            <a:ext cx="425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Define an interface</a:t>
            </a:r>
          </a:p>
          <a:p>
            <a:r>
              <a:rPr lang="en-AT"/>
              <a:t>Programmer who uses SDK needs to decide</a:t>
            </a:r>
          </a:p>
        </p:txBody>
      </p:sp>
    </p:spTree>
    <p:extLst>
      <p:ext uri="{BB962C8B-B14F-4D97-AF65-F5344CB8AC3E}">
        <p14:creationId xmlns:p14="http://schemas.microsoft.com/office/powerpoint/2010/main" val="33615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A9D-BCD0-2063-BE79-1539EB9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iOS test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A353-7C0B-3C54-8274-46D904127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9726" cy="4351338"/>
          </a:xfrm>
        </p:spPr>
        <p:txBody>
          <a:bodyPr/>
          <a:lstStyle/>
          <a:p>
            <a:r>
              <a:rPr lang="en-GB"/>
              <a:t>T</a:t>
            </a:r>
            <a:r>
              <a:rPr lang="en-AT"/>
              <a:t>ests a udp connection</a:t>
            </a:r>
          </a:p>
        </p:txBody>
      </p:sp>
      <p:pic>
        <p:nvPicPr>
          <p:cNvPr id="7" name="Screen Recording 2023-06-29 at 14.47.57">
            <a:hlinkClick r:id="" action="ppaction://media"/>
            <a:extLst>
              <a:ext uri="{FF2B5EF4-FFF2-40B4-BE49-F238E27FC236}">
                <a16:creationId xmlns:a16="http://schemas.microsoft.com/office/drawing/2014/main" id="{C5C9B192-8F9B-86CC-E610-7D53D5F46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73700" y="0"/>
            <a:ext cx="671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5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A9D-BCD0-2063-BE79-1539EB9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iOS test app</a:t>
            </a:r>
            <a:r>
              <a:rPr lang="de-DE"/>
              <a:t> - </a:t>
            </a:r>
            <a:r>
              <a:rPr lang="de-DE" err="1"/>
              <a:t>difficulties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A353-7C0B-3C54-8274-46D904127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UDP socket</a:t>
            </a:r>
          </a:p>
          <a:p>
            <a:r>
              <a:rPr lang="de-DE"/>
              <a:t>Background </a:t>
            </a:r>
            <a:r>
              <a:rPr lang="de-DE" err="1"/>
              <a:t>tasks</a:t>
            </a:r>
            <a:r>
              <a:rPr lang="de-DE"/>
              <a:t> in iOS</a:t>
            </a:r>
          </a:p>
          <a:p>
            <a:endParaRPr lang="en-AT"/>
          </a:p>
        </p:txBody>
      </p:sp>
      <p:pic>
        <p:nvPicPr>
          <p:cNvPr id="6" name="Picture 5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2E99F8B2-A7DA-FD77-05AC-0F8EDF495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62"/>
          <a:stretch/>
        </p:blipFill>
        <p:spPr>
          <a:xfrm>
            <a:off x="3797300" y="3429000"/>
            <a:ext cx="5118100" cy="6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8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551C-FC9B-D78C-85E0-56826D27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FF20C-907A-FC1F-CCFF-E6E8CC27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</a:t>
            </a:r>
            <a:r>
              <a:rPr lang="en-AT"/>
              <a:t>istributed internet</a:t>
            </a:r>
          </a:p>
          <a:p>
            <a:r>
              <a:rPr lang="en-GB"/>
              <a:t>P</a:t>
            </a:r>
            <a:r>
              <a:rPr lang="en-AT"/>
              <a:t>rivacy </a:t>
            </a:r>
          </a:p>
          <a:p>
            <a:r>
              <a:rPr lang="en-AT"/>
              <a:t>No more sold data</a:t>
            </a:r>
          </a:p>
          <a:p>
            <a:endParaRPr lang="en-AT"/>
          </a:p>
        </p:txBody>
      </p:sp>
      <p:pic>
        <p:nvPicPr>
          <p:cNvPr id="7" name="Picture 6" descr="A picture containing symmetry, origami, design&#10;&#10;Description automatically generated">
            <a:extLst>
              <a:ext uri="{FF2B5EF4-FFF2-40B4-BE49-F238E27FC236}">
                <a16:creationId xmlns:a16="http://schemas.microsoft.com/office/drawing/2014/main" id="{474C9547-568A-D94E-7C00-192FE88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25" y="558534"/>
            <a:ext cx="4445750" cy="5378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22FE6-CAB6-545F-9FDC-3E037AE3E9D8}"/>
              </a:ext>
            </a:extLst>
          </p:cNvPr>
          <p:cNvSpPr txBox="1"/>
          <p:nvPr/>
        </p:nvSpPr>
        <p:spPr>
          <a:xfrm>
            <a:off x="6341502" y="6315765"/>
            <a:ext cx="560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www.btcwires.com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/glossary/distributed-network/</a:t>
            </a:r>
            <a:endParaRPr lang="en-AT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750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621813D-D63A-0593-8546-61FC41AC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Thanks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53B0B2-8FDA-B44F-CD92-5053B3246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57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6792-CFD4-889B-CD2C-F4416DA8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108B-A1D1-EC80-C99F-81980AF8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/>
              <a:t>P2P ChatSDK with distributed hash tables als Masterarbeit</a:t>
            </a:r>
          </a:p>
          <a:p>
            <a:r>
              <a:rPr lang="en-AT"/>
              <a:t>Serverlos</a:t>
            </a:r>
          </a:p>
          <a:p>
            <a:r>
              <a:rPr lang="en-AT"/>
              <a:t>ChatSDK for iOS</a:t>
            </a:r>
          </a:p>
          <a:p>
            <a:endParaRPr lang="en-AT"/>
          </a:p>
          <a:p>
            <a:endParaRPr lang="en-AT"/>
          </a:p>
        </p:txBody>
      </p:sp>
      <p:pic>
        <p:nvPicPr>
          <p:cNvPr id="4" name="Picture 2" descr="Xcode im Mac App Store">
            <a:extLst>
              <a:ext uri="{FF2B5EF4-FFF2-40B4-BE49-F238E27FC236}">
                <a16:creationId xmlns:a16="http://schemas.microsoft.com/office/drawing/2014/main" id="{26F78440-E765-53C4-AC91-9B81B4BD6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63" y="264080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34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D305-D592-6892-039E-292A41F3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Master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FFDB-2944-CAE8-69C5-695B459BE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T"/>
              <a:t>2nd semestre:</a:t>
            </a:r>
          </a:p>
          <a:p>
            <a:pPr lvl="1"/>
            <a:r>
              <a:rPr lang="en-GB"/>
              <a:t>literature research</a:t>
            </a:r>
            <a:endParaRPr lang="en-AT"/>
          </a:p>
          <a:p>
            <a:pPr lvl="1"/>
            <a:r>
              <a:rPr lang="en-AT"/>
              <a:t>iOS app for testing the udp connection</a:t>
            </a:r>
          </a:p>
          <a:p>
            <a:r>
              <a:rPr lang="en-AT"/>
              <a:t>3rd semestre:</a:t>
            </a:r>
          </a:p>
          <a:p>
            <a:pPr lvl="1"/>
            <a:r>
              <a:rPr lang="en-GB"/>
              <a:t>I</a:t>
            </a:r>
            <a:r>
              <a:rPr lang="en-AT"/>
              <a:t>mplementing distributed hash table</a:t>
            </a:r>
          </a:p>
          <a:p>
            <a:pPr lvl="1"/>
            <a:r>
              <a:rPr lang="en-GB"/>
              <a:t>T</a:t>
            </a:r>
            <a:r>
              <a:rPr lang="en-AT"/>
              <a:t>esting &amp; optimizing</a:t>
            </a:r>
          </a:p>
          <a:p>
            <a:r>
              <a:rPr lang="en-AT"/>
              <a:t>4th semestre:</a:t>
            </a:r>
          </a:p>
          <a:p>
            <a:pPr lvl="1"/>
            <a:r>
              <a:rPr lang="en-GB"/>
              <a:t>E</a:t>
            </a:r>
            <a:r>
              <a:rPr lang="en-AT"/>
              <a:t>valuation technology</a:t>
            </a:r>
          </a:p>
          <a:p>
            <a:pPr lvl="1"/>
            <a:r>
              <a:rPr lang="en-GB"/>
              <a:t>W</a:t>
            </a:r>
            <a:r>
              <a:rPr lang="en-AT"/>
              <a:t>riting master thesis</a:t>
            </a:r>
          </a:p>
          <a:p>
            <a:pPr marL="0" indent="0">
              <a:buNone/>
            </a:pP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2526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</p:spTree>
    <p:extLst>
      <p:ext uri="{BB962C8B-B14F-4D97-AF65-F5344CB8AC3E}">
        <p14:creationId xmlns:p14="http://schemas.microsoft.com/office/powerpoint/2010/main" val="70369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1" name="Graphic 10" descr="Arrow Right outline">
            <a:extLst>
              <a:ext uri="{FF2B5EF4-FFF2-40B4-BE49-F238E27FC236}">
                <a16:creationId xmlns:a16="http://schemas.microsoft.com/office/drawing/2014/main" id="{22093204-A730-0149-1BC9-ED19B3436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51611" y="3055202"/>
            <a:ext cx="1476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IP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mail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elephon nr.</a:t>
            </a:r>
          </a:p>
        </p:txBody>
      </p:sp>
    </p:spTree>
    <p:extLst>
      <p:ext uri="{BB962C8B-B14F-4D97-AF65-F5344CB8AC3E}">
        <p14:creationId xmlns:p14="http://schemas.microsoft.com/office/powerpoint/2010/main" val="24624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51611" y="3055202"/>
            <a:ext cx="1476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>
                <a:solidFill>
                  <a:schemeClr val="accent2">
                    <a:lumMod val="60000"/>
                    <a:lumOff val="40000"/>
                  </a:schemeClr>
                </a:solidFill>
              </a:rPr>
              <a:t>IP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mail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elephon nr.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2A872-EE6C-9F83-F924-C915763C629E}"/>
              </a:ext>
            </a:extLst>
          </p:cNvPr>
          <p:cNvSpPr txBox="1"/>
          <p:nvPr/>
        </p:nvSpPr>
        <p:spPr>
          <a:xfrm>
            <a:off x="6669492" y="5840919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</a:t>
            </a:r>
            <a:r>
              <a:rPr lang="en-AT"/>
              <a:t>ow do we get the ip address?</a:t>
            </a:r>
          </a:p>
        </p:txBody>
      </p:sp>
    </p:spTree>
    <p:extLst>
      <p:ext uri="{BB962C8B-B14F-4D97-AF65-F5344CB8AC3E}">
        <p14:creationId xmlns:p14="http://schemas.microsoft.com/office/powerpoint/2010/main" val="4112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</a:t>
            </a:r>
            <a:r>
              <a:rPr lang="en-AT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5563384" y="3944994"/>
            <a:ext cx="9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ixed ip</a:t>
            </a:r>
          </a:p>
        </p:txBody>
      </p:sp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9B96FC64-A47B-AF97-10E0-FFE15C1D3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5F56E9-BB7C-B4FE-6FB0-8FCEE8F62DAC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E8DCE48A-CAC0-72D2-25B4-DF1B718ED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8886" y="37280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33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393</Words>
  <Application>Microsoft Office PowerPoint</Application>
  <PresentationFormat>Breitbild</PresentationFormat>
  <Paragraphs>121</Paragraphs>
  <Slides>20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P2P ChatSDK with distributed hashtables</vt:lpstr>
      <vt:lpstr>Vision</vt:lpstr>
      <vt:lpstr>Solution</vt:lpstr>
      <vt:lpstr>Master thesis</vt:lpstr>
      <vt:lpstr>Main problems</vt:lpstr>
      <vt:lpstr>Main problems</vt:lpstr>
      <vt:lpstr>Main problems</vt:lpstr>
      <vt:lpstr>Main problems</vt:lpstr>
      <vt:lpstr>Main problems</vt:lpstr>
      <vt:lpstr>Main problems</vt:lpstr>
      <vt:lpstr>Main problems</vt:lpstr>
      <vt:lpstr>Main problems</vt:lpstr>
      <vt:lpstr>Answer:  Distributed hash tables </vt:lpstr>
      <vt:lpstr>Answer:  Distributed hash tables </vt:lpstr>
      <vt:lpstr>Routing table</vt:lpstr>
      <vt:lpstr>Distance between nodes</vt:lpstr>
      <vt:lpstr>Joining a network</vt:lpstr>
      <vt:lpstr>iOS test app</vt:lpstr>
      <vt:lpstr>iOS test app - difficulties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Kaiser Benedikt - s2210455013</dc:creator>
  <cp:lastModifiedBy>Kaiser Benedikt - s2210455013</cp:lastModifiedBy>
  <cp:revision>1</cp:revision>
  <dcterms:created xsi:type="dcterms:W3CDTF">2023-06-28T12:04:42Z</dcterms:created>
  <dcterms:modified xsi:type="dcterms:W3CDTF">2023-06-29T13:36:35Z</dcterms:modified>
</cp:coreProperties>
</file>